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9" r:id="rId2"/>
    <p:sldId id="333" r:id="rId3"/>
    <p:sldId id="334" r:id="rId4"/>
    <p:sldId id="475" r:id="rId5"/>
    <p:sldId id="299" r:id="rId6"/>
    <p:sldId id="467" r:id="rId7"/>
    <p:sldId id="468" r:id="rId8"/>
    <p:sldId id="469" r:id="rId9"/>
    <p:sldId id="470" r:id="rId10"/>
    <p:sldId id="471" r:id="rId11"/>
    <p:sldId id="376" r:id="rId12"/>
    <p:sldId id="315" r:id="rId13"/>
    <p:sldId id="377" r:id="rId14"/>
    <p:sldId id="378" r:id="rId15"/>
    <p:sldId id="379" r:id="rId16"/>
    <p:sldId id="289" r:id="rId17"/>
    <p:sldId id="395" r:id="rId18"/>
    <p:sldId id="396" r:id="rId19"/>
    <p:sldId id="370" r:id="rId20"/>
    <p:sldId id="294" r:id="rId21"/>
    <p:sldId id="295" r:id="rId22"/>
    <p:sldId id="402" r:id="rId23"/>
    <p:sldId id="265" r:id="rId24"/>
    <p:sldId id="267" r:id="rId25"/>
    <p:sldId id="266" r:id="rId26"/>
    <p:sldId id="322" r:id="rId27"/>
    <p:sldId id="323" r:id="rId28"/>
    <p:sldId id="324" r:id="rId29"/>
    <p:sldId id="328" r:id="rId30"/>
    <p:sldId id="263" r:id="rId31"/>
    <p:sldId id="269" r:id="rId32"/>
    <p:sldId id="399" r:id="rId33"/>
    <p:sldId id="331" r:id="rId34"/>
    <p:sldId id="332" r:id="rId35"/>
    <p:sldId id="341" r:id="rId36"/>
    <p:sldId id="392" r:id="rId37"/>
    <p:sldId id="400" r:id="rId38"/>
    <p:sldId id="335" r:id="rId39"/>
    <p:sldId id="290" r:id="rId40"/>
    <p:sldId id="270" r:id="rId41"/>
    <p:sldId id="374" r:id="rId42"/>
    <p:sldId id="375" r:id="rId43"/>
    <p:sldId id="393" r:id="rId44"/>
    <p:sldId id="272" r:id="rId45"/>
    <p:sldId id="313" r:id="rId46"/>
    <p:sldId id="428" r:id="rId47"/>
    <p:sldId id="427" r:id="rId48"/>
    <p:sldId id="271" r:id="rId49"/>
    <p:sldId id="373" r:id="rId50"/>
    <p:sldId id="275" r:id="rId51"/>
    <p:sldId id="305" r:id="rId52"/>
    <p:sldId id="306" r:id="rId53"/>
    <p:sldId id="463" r:id="rId54"/>
    <p:sldId id="459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371" r:id="rId69"/>
    <p:sldId id="365" r:id="rId70"/>
    <p:sldId id="419" r:id="rId71"/>
    <p:sldId id="420" r:id="rId72"/>
    <p:sldId id="439" r:id="rId73"/>
    <p:sldId id="457" r:id="rId74"/>
    <p:sldId id="429" r:id="rId75"/>
    <p:sldId id="458" r:id="rId76"/>
    <p:sldId id="430" r:id="rId77"/>
    <p:sldId id="412" r:id="rId78"/>
    <p:sldId id="431" r:id="rId79"/>
    <p:sldId id="432" r:id="rId80"/>
    <p:sldId id="414" r:id="rId81"/>
    <p:sldId id="461" r:id="rId82"/>
    <p:sldId id="464" r:id="rId83"/>
    <p:sldId id="422" r:id="rId84"/>
    <p:sldId id="415" r:id="rId85"/>
    <p:sldId id="424" r:id="rId86"/>
    <p:sldId id="423" r:id="rId87"/>
    <p:sldId id="416" r:id="rId88"/>
    <p:sldId id="447" r:id="rId89"/>
    <p:sldId id="476" r:id="rId90"/>
    <p:sldId id="448" r:id="rId91"/>
    <p:sldId id="417" r:id="rId92"/>
    <p:sldId id="433" r:id="rId93"/>
    <p:sldId id="479" r:id="rId94"/>
    <p:sldId id="480" r:id="rId95"/>
    <p:sldId id="434" r:id="rId96"/>
    <p:sldId id="436" r:id="rId97"/>
    <p:sldId id="435" r:id="rId98"/>
    <p:sldId id="478" r:id="rId99"/>
    <p:sldId id="456" r:id="rId100"/>
    <p:sldId id="437" r:id="rId101"/>
    <p:sldId id="438" r:id="rId102"/>
    <p:sldId id="481" r:id="rId103"/>
    <p:sldId id="474" r:id="rId104"/>
    <p:sldId id="397" r:id="rId105"/>
    <p:sldId id="440" r:id="rId106"/>
    <p:sldId id="443" r:id="rId107"/>
    <p:sldId id="442" r:id="rId108"/>
    <p:sldId id="441" r:id="rId109"/>
    <p:sldId id="465" r:id="rId110"/>
    <p:sldId id="472" r:id="rId111"/>
    <p:sldId id="444" r:id="rId112"/>
    <p:sldId id="445" r:id="rId113"/>
    <p:sldId id="446" r:id="rId114"/>
    <p:sldId id="473" r:id="rId115"/>
    <p:sldId id="257" r:id="rId116"/>
    <p:sldId id="404" r:id="rId117"/>
    <p:sldId id="372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C0C"/>
    <a:srgbClr val="EC524B"/>
    <a:srgbClr val="F5B461"/>
    <a:srgbClr val="FFF5E1"/>
    <a:srgbClr val="FF6969"/>
    <a:srgbClr val="C80036"/>
    <a:srgbClr val="0C1844"/>
    <a:srgbClr val="EE4E4E"/>
    <a:srgbClr val="FFFFFF"/>
    <a:srgbClr val="FFA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2288" autoAdjust="0"/>
  </p:normalViewPr>
  <p:slideViewPr>
    <p:cSldViewPr snapToGrid="0">
      <p:cViewPr varScale="1">
        <p:scale>
          <a:sx n="70" d="100"/>
          <a:sy n="70" d="100"/>
        </p:scale>
        <p:origin x="24" y="996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발표하였으며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또한 </a:t>
            </a:r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고려해야 하는 사안으로 </a:t>
            </a:r>
            <a:r>
              <a:rPr lang="en-US" altLang="ko-KR" dirty="0">
                <a:effectLst/>
              </a:rPr>
              <a:t>24</a:t>
            </a:r>
            <a:r>
              <a:rPr lang="ko-KR" altLang="en-US" dirty="0">
                <a:effectLst/>
              </a:rPr>
              <a:t>년도에도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하고 있다고 하였으며 </a:t>
            </a:r>
            <a:r>
              <a:rPr lang="en-US" altLang="ko-KR" dirty="0"/>
              <a:t>ai </a:t>
            </a:r>
            <a:r>
              <a:rPr lang="ko-KR" altLang="en-US" dirty="0"/>
              <a:t>발전으로 </a:t>
            </a:r>
            <a:r>
              <a:rPr lang="en-US" altLang="ko-KR" dirty="0" err="1"/>
              <a:t>bec</a:t>
            </a:r>
            <a:r>
              <a:rPr lang="en-US" altLang="ko-KR" dirty="0"/>
              <a:t>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감염이 증가하였다고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위의 보고서를 통해 알 수 있듯이 기술의 발전과 함께 공격 기술도 함께 증가하고 있음을 알 수 있으며 보안에 경각심을 가져야 한다는 것을 알 수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2024</a:t>
            </a:r>
            <a:r>
              <a:rPr lang="ko-KR" altLang="en-US" dirty="0"/>
              <a:t>년에도 </a:t>
            </a:r>
            <a:r>
              <a:rPr lang="ko-KR" altLang="en-US" dirty="0" err="1"/>
              <a:t>다산다난한</a:t>
            </a:r>
            <a:r>
              <a:rPr lang="ko-KR" altLang="en-US" dirty="0"/>
              <a:t> 사건사고가 발생하고 있으며 대표적인 사례로는 </a:t>
            </a:r>
            <a:r>
              <a:rPr lang="ko-KR" altLang="en-US" dirty="0" err="1"/>
              <a:t>라이엇</a:t>
            </a:r>
            <a:r>
              <a:rPr lang="ko-KR" altLang="en-US" dirty="0"/>
              <a:t> 디도스 사태와 라인 개인정보 유출 사태가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이와같이</a:t>
            </a:r>
            <a:r>
              <a:rPr lang="ko-KR" altLang="en-US" dirty="0">
                <a:effectLst/>
              </a:rPr>
              <a:t>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 </a:t>
            </a:r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방법을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는 하나의 땅이라 생각을 하였기에 ‘독립적인 땅을 여러 개 만들어 관리하면 </a:t>
            </a:r>
            <a:r>
              <a:rPr lang="ko-KR" altLang="en-US" dirty="0" err="1">
                <a:effectLst/>
              </a:rPr>
              <a:t>어떨까’하는</a:t>
            </a:r>
            <a:r>
              <a:rPr lang="ko-KR" altLang="en-US" dirty="0">
                <a:effectLst/>
              </a:rPr>
              <a:t> 아이디어를 통해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1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바로 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를 여러 개로 나누는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세계는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있으며</a:t>
            </a:r>
            <a:r>
              <a:rPr lang="en-US" altLang="ko-KR" dirty="0">
                <a:effectLst/>
              </a:rPr>
              <a:t>, 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4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11.svg"/><Relationship Id="rId7" Type="http://schemas.openxmlformats.org/officeDocument/2006/relationships/image" Target="../media/image24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1.svg"/><Relationship Id="rId7" Type="http://schemas.openxmlformats.org/officeDocument/2006/relationships/image" Target="../media/image24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4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svg"/><Relationship Id="rId3" Type="http://schemas.openxmlformats.org/officeDocument/2006/relationships/image" Target="../media/image11.svg"/><Relationship Id="rId7" Type="http://schemas.openxmlformats.org/officeDocument/2006/relationships/image" Target="../media/image255.svg"/><Relationship Id="rId12" Type="http://schemas.openxmlformats.org/officeDocument/2006/relationships/image" Target="../media/image2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svg"/><Relationship Id="rId5" Type="http://schemas.openxmlformats.org/officeDocument/2006/relationships/image" Target="../media/image13.svg"/><Relationship Id="rId15" Type="http://schemas.openxmlformats.org/officeDocument/2006/relationships/image" Target="../media/image263.svg"/><Relationship Id="rId10" Type="http://schemas.openxmlformats.org/officeDocument/2006/relationships/image" Target="../media/image258.png"/><Relationship Id="rId4" Type="http://schemas.openxmlformats.org/officeDocument/2006/relationships/image" Target="../media/image12.png"/><Relationship Id="rId9" Type="http://schemas.openxmlformats.org/officeDocument/2006/relationships/image" Target="../media/image257.svg"/><Relationship Id="rId14" Type="http://schemas.openxmlformats.org/officeDocument/2006/relationships/image" Target="../media/image2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11.sv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3.sv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4" Type="http://schemas.openxmlformats.org/officeDocument/2006/relationships/image" Target="../media/image12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1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13.svg"/><Relationship Id="rId10" Type="http://schemas.openxmlformats.org/officeDocument/2006/relationships/image" Target="../media/image85.sv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.sv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3.svg"/><Relationship Id="rId10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" Type="http://schemas.openxmlformats.org/officeDocument/2006/relationships/image" Target="../media/image13.svg"/><Relationship Id="rId21" Type="http://schemas.openxmlformats.org/officeDocument/2006/relationships/image" Target="../media/image108.svg"/><Relationship Id="rId7" Type="http://schemas.openxmlformats.org/officeDocument/2006/relationships/image" Target="../media/image115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5" Type="http://schemas.openxmlformats.org/officeDocument/2006/relationships/image" Target="../media/image113.svg"/><Relationship Id="rId2" Type="http://schemas.openxmlformats.org/officeDocument/2006/relationships/image" Target="../media/image12.png"/><Relationship Id="rId16" Type="http://schemas.openxmlformats.org/officeDocument/2006/relationships/image" Target="../media/image124.png"/><Relationship Id="rId20" Type="http://schemas.openxmlformats.org/officeDocument/2006/relationships/image" Target="../media/image107.png"/><Relationship Id="rId29" Type="http://schemas.openxmlformats.org/officeDocument/2006/relationships/image" Target="../media/image1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24" Type="http://schemas.openxmlformats.org/officeDocument/2006/relationships/image" Target="../media/image112.png"/><Relationship Id="rId5" Type="http://schemas.openxmlformats.org/officeDocument/2006/relationships/image" Target="../media/image11.svg"/><Relationship Id="rId15" Type="http://schemas.openxmlformats.org/officeDocument/2006/relationships/image" Target="../media/image123.svg"/><Relationship Id="rId23" Type="http://schemas.openxmlformats.org/officeDocument/2006/relationships/image" Target="../media/image129.svg"/><Relationship Id="rId28" Type="http://schemas.openxmlformats.org/officeDocument/2006/relationships/image" Target="../media/image132.png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31" Type="http://schemas.openxmlformats.org/officeDocument/2006/relationships/image" Target="../media/image135.svg"/><Relationship Id="rId4" Type="http://schemas.openxmlformats.org/officeDocument/2006/relationships/image" Target="../media/image10.png"/><Relationship Id="rId9" Type="http://schemas.openxmlformats.org/officeDocument/2006/relationships/image" Target="../media/image117.sv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Relationship Id="rId27" Type="http://schemas.openxmlformats.org/officeDocument/2006/relationships/image" Target="../media/image131.svg"/><Relationship Id="rId30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svg"/><Relationship Id="rId18" Type="http://schemas.openxmlformats.org/officeDocument/2006/relationships/image" Target="../media/image107.png"/><Relationship Id="rId26" Type="http://schemas.openxmlformats.org/officeDocument/2006/relationships/image" Target="../media/image128.png"/><Relationship Id="rId3" Type="http://schemas.openxmlformats.org/officeDocument/2006/relationships/image" Target="../media/image115.svg"/><Relationship Id="rId21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38.png"/><Relationship Id="rId17" Type="http://schemas.openxmlformats.org/officeDocument/2006/relationships/image" Target="../media/image127.svg"/><Relationship Id="rId25" Type="http://schemas.openxmlformats.org/officeDocument/2006/relationships/image" Target="../media/image143.svg"/><Relationship Id="rId2" Type="http://schemas.openxmlformats.org/officeDocument/2006/relationships/image" Target="../media/image114.png"/><Relationship Id="rId16" Type="http://schemas.openxmlformats.org/officeDocument/2006/relationships/image" Target="../media/image126.png"/><Relationship Id="rId20" Type="http://schemas.openxmlformats.org/officeDocument/2006/relationships/image" Target="../media/image112.png"/><Relationship Id="rId29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3.svg"/><Relationship Id="rId24" Type="http://schemas.openxmlformats.org/officeDocument/2006/relationships/image" Target="../media/image142.pn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23" Type="http://schemas.openxmlformats.org/officeDocument/2006/relationships/image" Target="../media/image135.svg"/><Relationship Id="rId28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08.svg"/><Relationship Id="rId4" Type="http://schemas.openxmlformats.org/officeDocument/2006/relationships/image" Target="../media/image130.png"/><Relationship Id="rId9" Type="http://schemas.openxmlformats.org/officeDocument/2006/relationships/image" Target="../media/image137.svg"/><Relationship Id="rId14" Type="http://schemas.openxmlformats.org/officeDocument/2006/relationships/image" Target="../media/image140.png"/><Relationship Id="rId22" Type="http://schemas.openxmlformats.org/officeDocument/2006/relationships/image" Target="../media/image134.png"/><Relationship Id="rId27" Type="http://schemas.openxmlformats.org/officeDocument/2006/relationships/image" Target="../media/image12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1.sv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3.sv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13" Type="http://schemas.openxmlformats.org/officeDocument/2006/relationships/image" Target="../media/image161.png"/><Relationship Id="rId3" Type="http://schemas.openxmlformats.org/officeDocument/2006/relationships/image" Target="../media/image11.sv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3.svg"/><Relationship Id="rId10" Type="http://schemas.openxmlformats.org/officeDocument/2006/relationships/image" Target="../media/image158.svg"/><Relationship Id="rId4" Type="http://schemas.openxmlformats.org/officeDocument/2006/relationships/image" Target="../media/image12.png"/><Relationship Id="rId9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41.svg"/><Relationship Id="rId3" Type="http://schemas.openxmlformats.org/officeDocument/2006/relationships/image" Target="../media/image11.svg"/><Relationship Id="rId7" Type="http://schemas.openxmlformats.org/officeDocument/2006/relationships/image" Target="../media/image62.svg"/><Relationship Id="rId12" Type="http://schemas.openxmlformats.org/officeDocument/2006/relationships/image" Target="../media/image1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63.png"/><Relationship Id="rId5" Type="http://schemas.openxmlformats.org/officeDocument/2006/relationships/image" Target="../media/image13.svg"/><Relationship Id="rId10" Type="http://schemas.openxmlformats.org/officeDocument/2006/relationships/image" Target="../media/image162.png"/><Relationship Id="rId4" Type="http://schemas.openxmlformats.org/officeDocument/2006/relationships/image" Target="../media/image12.png"/><Relationship Id="rId9" Type="http://schemas.openxmlformats.org/officeDocument/2006/relationships/image" Target="../media/image6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1.svg"/><Relationship Id="rId7" Type="http://schemas.openxmlformats.org/officeDocument/2006/relationships/image" Target="../media/image16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3.svg"/><Relationship Id="rId10" Type="http://schemas.openxmlformats.org/officeDocument/2006/relationships/image" Target="../media/image168.png"/><Relationship Id="rId4" Type="http://schemas.openxmlformats.org/officeDocument/2006/relationships/image" Target="../media/image12.png"/><Relationship Id="rId9" Type="http://schemas.openxmlformats.org/officeDocument/2006/relationships/image" Target="../media/image16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1.svg"/><Relationship Id="rId7" Type="http://schemas.openxmlformats.org/officeDocument/2006/relationships/image" Target="../media/image1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1.svg"/><Relationship Id="rId7" Type="http://schemas.openxmlformats.org/officeDocument/2006/relationships/image" Target="../media/image1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1.svg"/><Relationship Id="rId7" Type="http://schemas.openxmlformats.org/officeDocument/2006/relationships/image" Target="../media/image17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1.svg"/><Relationship Id="rId7" Type="http://schemas.openxmlformats.org/officeDocument/2006/relationships/image" Target="../media/image17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4.svg"/><Relationship Id="rId5" Type="http://schemas.openxmlformats.org/officeDocument/2006/relationships/image" Target="../media/image13.svg"/><Relationship Id="rId10" Type="http://schemas.openxmlformats.org/officeDocument/2006/relationships/image" Target="../media/image183.png"/><Relationship Id="rId4" Type="http://schemas.openxmlformats.org/officeDocument/2006/relationships/image" Target="../media/image12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8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1.svg"/><Relationship Id="rId7" Type="http://schemas.openxmlformats.org/officeDocument/2006/relationships/image" Target="../media/image18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77.svg"/><Relationship Id="rId5" Type="http://schemas.openxmlformats.org/officeDocument/2006/relationships/image" Target="../media/image13.svg"/><Relationship Id="rId10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1.svg"/><Relationship Id="rId7" Type="http://schemas.openxmlformats.org/officeDocument/2006/relationships/image" Target="../media/image18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0.svg"/><Relationship Id="rId5" Type="http://schemas.openxmlformats.org/officeDocument/2006/relationships/image" Target="../media/image13.sv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8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5.svg"/><Relationship Id="rId3" Type="http://schemas.openxmlformats.org/officeDocument/2006/relationships/image" Target="../media/image11.svg"/><Relationship Id="rId7" Type="http://schemas.openxmlformats.org/officeDocument/2006/relationships/image" Target="../media/image186.svg"/><Relationship Id="rId12" Type="http://schemas.openxmlformats.org/officeDocument/2006/relationships/image" Target="../media/image1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3.svg"/><Relationship Id="rId5" Type="http://schemas.openxmlformats.org/officeDocument/2006/relationships/image" Target="../media/image13.svg"/><Relationship Id="rId15" Type="http://schemas.openxmlformats.org/officeDocument/2006/relationships/image" Target="../media/image197.svg"/><Relationship Id="rId10" Type="http://schemas.openxmlformats.org/officeDocument/2006/relationships/image" Target="../media/image192.png"/><Relationship Id="rId4" Type="http://schemas.openxmlformats.org/officeDocument/2006/relationships/image" Target="../media/image12.png"/><Relationship Id="rId9" Type="http://schemas.openxmlformats.org/officeDocument/2006/relationships/image" Target="../media/image191.svg"/><Relationship Id="rId14" Type="http://schemas.openxmlformats.org/officeDocument/2006/relationships/image" Target="../media/image19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1.svg"/><Relationship Id="rId7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9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1.svg"/><Relationship Id="rId7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0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.svg"/><Relationship Id="rId7" Type="http://schemas.openxmlformats.org/officeDocument/2006/relationships/image" Target="../media/image20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08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1.svg"/><Relationship Id="rId7" Type="http://schemas.openxmlformats.org/officeDocument/2006/relationships/image" Target="../media/image20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07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1.svg"/><Relationship Id="rId7" Type="http://schemas.openxmlformats.org/officeDocument/2006/relationships/image" Target="../media/image20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147.png"/><Relationship Id="rId5" Type="http://schemas.openxmlformats.org/officeDocument/2006/relationships/image" Target="../media/image13.svg"/><Relationship Id="rId10" Type="http://schemas.openxmlformats.org/officeDocument/2006/relationships/image" Target="../media/image208.png"/><Relationship Id="rId4" Type="http://schemas.openxmlformats.org/officeDocument/2006/relationships/image" Target="../media/image12.png"/><Relationship Id="rId9" Type="http://schemas.openxmlformats.org/officeDocument/2006/relationships/image" Target="../media/image207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1.svg"/><Relationship Id="rId7" Type="http://schemas.openxmlformats.org/officeDocument/2006/relationships/image" Target="../media/image20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10.png"/><Relationship Id="rId5" Type="http://schemas.openxmlformats.org/officeDocument/2006/relationships/image" Target="../media/image13.svg"/><Relationship Id="rId10" Type="http://schemas.openxmlformats.org/officeDocument/2006/relationships/image" Target="../media/image209.png"/><Relationship Id="rId4" Type="http://schemas.openxmlformats.org/officeDocument/2006/relationships/image" Target="../media/image12.png"/><Relationship Id="rId9" Type="http://schemas.openxmlformats.org/officeDocument/2006/relationships/image" Target="../media/image20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1.svg"/><Relationship Id="rId7" Type="http://schemas.openxmlformats.org/officeDocument/2006/relationships/image" Target="../media/image205.svg"/><Relationship Id="rId12" Type="http://schemas.openxmlformats.org/officeDocument/2006/relationships/image" Target="../media/image1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12.png"/><Relationship Id="rId5" Type="http://schemas.openxmlformats.org/officeDocument/2006/relationships/image" Target="../media/image13.svg"/><Relationship Id="rId10" Type="http://schemas.openxmlformats.org/officeDocument/2006/relationships/image" Target="../media/image211.png"/><Relationship Id="rId4" Type="http://schemas.openxmlformats.org/officeDocument/2006/relationships/image" Target="../media/image12.png"/><Relationship Id="rId9" Type="http://schemas.openxmlformats.org/officeDocument/2006/relationships/image" Target="../media/image207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1.svg"/><Relationship Id="rId7" Type="http://schemas.openxmlformats.org/officeDocument/2006/relationships/image" Target="../media/image12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svg"/><Relationship Id="rId18" Type="http://schemas.openxmlformats.org/officeDocument/2006/relationships/image" Target="../media/image226.png"/><Relationship Id="rId3" Type="http://schemas.openxmlformats.org/officeDocument/2006/relationships/image" Target="../media/image11.svg"/><Relationship Id="rId21" Type="http://schemas.openxmlformats.org/officeDocument/2006/relationships/image" Target="../media/image229.svg"/><Relationship Id="rId7" Type="http://schemas.openxmlformats.org/officeDocument/2006/relationships/image" Target="../media/image215.svg"/><Relationship Id="rId12" Type="http://schemas.openxmlformats.org/officeDocument/2006/relationships/image" Target="../media/image220.png"/><Relationship Id="rId17" Type="http://schemas.openxmlformats.org/officeDocument/2006/relationships/image" Target="../media/image225.svg"/><Relationship Id="rId2" Type="http://schemas.openxmlformats.org/officeDocument/2006/relationships/image" Target="../media/image10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11" Type="http://schemas.openxmlformats.org/officeDocument/2006/relationships/image" Target="../media/image219.svg"/><Relationship Id="rId5" Type="http://schemas.openxmlformats.org/officeDocument/2006/relationships/image" Target="../media/image13.svg"/><Relationship Id="rId15" Type="http://schemas.openxmlformats.org/officeDocument/2006/relationships/image" Target="../media/image223.svg"/><Relationship Id="rId23" Type="http://schemas.openxmlformats.org/officeDocument/2006/relationships/image" Target="../media/image231.svg"/><Relationship Id="rId10" Type="http://schemas.openxmlformats.org/officeDocument/2006/relationships/image" Target="../media/image218.png"/><Relationship Id="rId19" Type="http://schemas.openxmlformats.org/officeDocument/2006/relationships/image" Target="../media/image227.svg"/><Relationship Id="rId4" Type="http://schemas.openxmlformats.org/officeDocument/2006/relationships/image" Target="../media/image12.png"/><Relationship Id="rId9" Type="http://schemas.openxmlformats.org/officeDocument/2006/relationships/image" Target="../media/image217.svg"/><Relationship Id="rId14" Type="http://schemas.openxmlformats.org/officeDocument/2006/relationships/image" Target="../media/image222.png"/><Relationship Id="rId22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1.svg"/><Relationship Id="rId7" Type="http://schemas.openxmlformats.org/officeDocument/2006/relationships/image" Target="../media/image123.svg"/><Relationship Id="rId12" Type="http://schemas.openxmlformats.org/officeDocument/2006/relationships/image" Target="../media/image2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235.png"/><Relationship Id="rId5" Type="http://schemas.openxmlformats.org/officeDocument/2006/relationships/image" Target="../media/image13.svg"/><Relationship Id="rId10" Type="http://schemas.openxmlformats.org/officeDocument/2006/relationships/image" Target="../media/image234.png"/><Relationship Id="rId4" Type="http://schemas.openxmlformats.org/officeDocument/2006/relationships/image" Target="../media/image12.png"/><Relationship Id="rId9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0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11.svg"/><Relationship Id="rId7" Type="http://schemas.openxmlformats.org/officeDocument/2006/relationships/image" Target="../media/image20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1.svg"/><Relationship Id="rId7" Type="http://schemas.openxmlformats.org/officeDocument/2006/relationships/image" Target="../media/image20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3.svg"/><Relationship Id="rId10" Type="http://schemas.openxmlformats.org/officeDocument/2006/relationships/image" Target="../media/image240.png"/><Relationship Id="rId4" Type="http://schemas.openxmlformats.org/officeDocument/2006/relationships/image" Target="../media/image12.png"/><Relationship Id="rId9" Type="http://schemas.openxmlformats.org/officeDocument/2006/relationships/image" Target="../media/image23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1.svg"/><Relationship Id="rId7" Type="http://schemas.openxmlformats.org/officeDocument/2006/relationships/image" Target="../media/image20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9BFE4F-1CA7-234E-B85E-39B5F6C4B2A6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378985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369339" y="3556237"/>
            <a:ext cx="7328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4E5B86-A4AD-0BF0-75B9-3649EC6036B0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026" y="1834740"/>
            <a:ext cx="4328329" cy="43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4E5B86-A4AD-0BF0-75B9-3649EC6036B0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191E1-AB68-DD62-A295-A91C8C99654C}"/>
              </a:ext>
            </a:extLst>
          </p:cNvPr>
          <p:cNvSpPr txBox="1"/>
          <p:nvPr/>
        </p:nvSpPr>
        <p:spPr>
          <a:xfrm>
            <a:off x="5410549" y="5844384"/>
            <a:ext cx="593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라우팅 테이블에서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경로 삭제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6A3D5-B157-B74C-95DE-665ED339566B}"/>
              </a:ext>
            </a:extLst>
          </p:cNvPr>
          <p:cNvSpPr txBox="1"/>
          <p:nvPr/>
        </p:nvSpPr>
        <p:spPr>
          <a:xfrm>
            <a:off x="5360770" y="5868832"/>
            <a:ext cx="501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그룹에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삭제</a:t>
            </a: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58" y="5314601"/>
            <a:ext cx="5543550" cy="9048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58" y="2074297"/>
            <a:ext cx="5078283" cy="27094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433F6B-0B8A-F8B3-45DD-3E0E38CD09E4}"/>
              </a:ext>
            </a:extLst>
          </p:cNvPr>
          <p:cNvSpPr txBox="1"/>
          <p:nvPr/>
        </p:nvSpPr>
        <p:spPr>
          <a:xfrm>
            <a:off x="5699131" y="2498803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중에도 권한을 바꾸면 연결 종료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4EE625-96F2-38A1-764F-5FC94899C942}"/>
              </a:ext>
            </a:extLst>
          </p:cNvPr>
          <p:cNvSpPr txBox="1"/>
          <p:nvPr/>
        </p:nvSpPr>
        <p:spPr>
          <a:xfrm>
            <a:off x="6189773" y="5570042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재접속</a:t>
            </a:r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시도 실패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6" y="1729610"/>
            <a:ext cx="5894855" cy="443222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A42645-1BA7-1449-A35E-82610FC82F71}"/>
              </a:ext>
            </a:extLst>
          </p:cNvPr>
          <p:cNvSpPr txBox="1"/>
          <p:nvPr/>
        </p:nvSpPr>
        <p:spPr>
          <a:xfrm>
            <a:off x="6642709" y="3017666"/>
            <a:ext cx="5280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해당 계정의 </a:t>
            </a:r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Service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이용 불가</a:t>
            </a:r>
          </a:p>
        </p:txBody>
      </p:sp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A7479C-6E0E-6388-A74E-EA643C4E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01" y="2803234"/>
            <a:ext cx="11285998" cy="14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31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572360"/>
            <a:ext cx="1123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실제 만들어진 환경에 실제 </a:t>
            </a:r>
            <a:r>
              <a:rPr lang="ko-KR" altLang="en-US" dirty="0" err="1"/>
              <a:t>랜섬웨어에</a:t>
            </a:r>
            <a:r>
              <a:rPr lang="ko-KR" altLang="en-US" dirty="0"/>
              <a:t> 효과가 있는지 확인하지 못했다</a:t>
            </a:r>
            <a:r>
              <a:rPr lang="en-US" altLang="ko-KR" dirty="0"/>
              <a:t>. </a:t>
            </a:r>
            <a:r>
              <a:rPr lang="ko-KR" altLang="en-US" dirty="0"/>
              <a:t>그러나 많은 </a:t>
            </a:r>
            <a:r>
              <a:rPr lang="en-US" altLang="ko-KR" dirty="0"/>
              <a:t>CNS</a:t>
            </a:r>
            <a:r>
              <a:rPr lang="ko-KR" altLang="en-US" dirty="0"/>
              <a:t>에서 효과를 입증해 본 인프라 환경에도 효과적일 것이다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2823911"/>
            <a:ext cx="1123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망 분리는 예방이지 완벽한 보안 수단이 아니다</a:t>
            </a:r>
            <a:r>
              <a:rPr lang="en-US" altLang="ko-KR" dirty="0"/>
              <a:t>. </a:t>
            </a:r>
            <a:r>
              <a:rPr lang="ko-KR" altLang="en-US" dirty="0"/>
              <a:t>기업이나 회사에서 정기적인 보안 교육을 통해 경각심을 주어야 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3927889"/>
            <a:ext cx="333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FAB967-A9B0-73D1-764D-F09F4D2D7F1D}"/>
              </a:ext>
            </a:extLst>
          </p:cNvPr>
          <p:cNvSpPr txBox="1"/>
          <p:nvPr/>
        </p:nvSpPr>
        <p:spPr>
          <a:xfrm>
            <a:off x="655093" y="5262147"/>
            <a:ext cx="333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2219372" y="942116"/>
            <a:ext cx="9461500" cy="613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Workspace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추가해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DaaS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환경까지 구현할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툴을 사용할 수 없어 실제 공격 및 방어에 대해 데이터를 얻기 어려웠다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이후 공격 툴을 활용해 논리적 망분리가 공격 예방에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실시간 스트리밍 환경에서도 망 분리가 효과적인지 실험해보고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이후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인증을 받지 못해 사용하기 어려우나 국내 클라우드는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되어 있어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향후 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사용해 적용할 것 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래픽 19" descr="보물 지도 단색으로 채워진">
            <a:extLst>
              <a:ext uri="{FF2B5EF4-FFF2-40B4-BE49-F238E27FC236}">
                <a16:creationId xmlns:a16="http://schemas.microsoft.com/office/drawing/2014/main" id="{C72FF66F-FC15-F711-93E5-7A665F741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517" y="1264272"/>
            <a:ext cx="1986369" cy="19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연구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</a:rPr>
              <a:t>구현 설명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7D80A4-9AA4-7C64-B505-EBD1F65F991B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41A755-4CF4-88D9-0DEB-4F8E3A9C23DA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2A7A20F-23DB-E4E9-DF6B-BDA3F1BBFD45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392BA89-5B15-7199-6D63-1A400C2DBEA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8" name="그래픽 37" descr="예술가 남성 단색으로 채워진">
              <a:extLst>
                <a:ext uri="{FF2B5EF4-FFF2-40B4-BE49-F238E27FC236}">
                  <a16:creationId xmlns:a16="http://schemas.microsoft.com/office/drawing/2014/main" id="{22790565-20EE-28C1-4C8E-7B0DC23E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ED7166-3E98-D8FB-FC9C-AABB3D16DFB8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8C0E030-6694-56BF-417E-B197CD2EF0B4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7E42B42-F6EA-0799-E829-6551D7E28E47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5937E38-816A-5011-B0DC-A1F84A957103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9" name="그래픽 38" descr="남성 교수 단색으로 채워진">
              <a:extLst>
                <a:ext uri="{FF2B5EF4-FFF2-40B4-BE49-F238E27FC236}">
                  <a16:creationId xmlns:a16="http://schemas.microsoft.com/office/drawing/2014/main" id="{0495DCAB-8B7B-440D-0676-7F30913E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10B828-8531-3644-A030-43F1FBAF1D0B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33B886F-300A-8A0D-04B2-4AF2CBB0F960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887CE20C-05E3-5B51-0396-0DB1233EB7E9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DFD8C377-8885-A642-FC04-C3845E1CD39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0" name="그래픽 39" descr="군인 남성 단색으로 채워진">
              <a:extLst>
                <a:ext uri="{FF2B5EF4-FFF2-40B4-BE49-F238E27FC236}">
                  <a16:creationId xmlns:a16="http://schemas.microsoft.com/office/drawing/2014/main" id="{0E868918-D369-4BC8-6BFC-A3DA79C4B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752F24-1EC7-6375-A87B-C4AFEDF42C6E}"/>
              </a:ext>
            </a:extLst>
          </p:cNvPr>
          <p:cNvGrpSpPr/>
          <p:nvPr/>
        </p:nvGrpSpPr>
        <p:grpSpPr>
          <a:xfrm>
            <a:off x="6092126" y="2694735"/>
            <a:ext cx="1710874" cy="1503406"/>
            <a:chOff x="6092126" y="2694735"/>
            <a:chExt cx="1710874" cy="150340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C32545-2241-7E17-B741-95856058A822}"/>
                </a:ext>
              </a:extLst>
            </p:cNvPr>
            <p:cNvGrpSpPr/>
            <p:nvPr/>
          </p:nvGrpSpPr>
          <p:grpSpPr>
            <a:xfrm rot="233542">
              <a:off x="6092126" y="2694735"/>
              <a:ext cx="1710874" cy="1503406"/>
              <a:chOff x="4012818" y="2484242"/>
              <a:chExt cx="1710874" cy="150340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DE2A46E-083E-71C5-2529-6A3A81254F63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BB74463-793C-8B49-D644-4F86FCC2E05C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1" name="그래픽 40" descr="남성 용접공 단색으로 채워진">
              <a:extLst>
                <a:ext uri="{FF2B5EF4-FFF2-40B4-BE49-F238E27FC236}">
                  <a16:creationId xmlns:a16="http://schemas.microsoft.com/office/drawing/2014/main" id="{09BBE48D-8B48-A3A9-6120-64036858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6533908" y="2909837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9E8B36-9CFF-22E1-1EEF-57CBF42FF1DB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D47AAD-A0E0-74D1-698E-BB3E94FFE27C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C96988D1-2798-AD9A-E5AB-63E34FFB5231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81D7A2C-6ABF-A481-C17E-799715DE9AF4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래픽 43" descr="남성 용접공 단색으로 채워진">
              <a:extLst>
                <a:ext uri="{FF2B5EF4-FFF2-40B4-BE49-F238E27FC236}">
                  <a16:creationId xmlns:a16="http://schemas.microsoft.com/office/drawing/2014/main" id="{3AEAF0A8-384A-4D9A-110E-73C8B422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66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504F16-E247-8289-3F2B-3FD5320EF61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A5593-6917-6897-A014-CDEA2A669C04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DB1F1-00ED-8535-8D10-BBCEEF2795CC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C6661-10DE-DA04-208E-DAD63EC7BB9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128BB-4AC3-7C50-6C2A-5248B10476A0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0FA5-AEAA-3A34-B308-33CC7BA506AF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8509595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851016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509384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8512503" y="1947397"/>
            <a:ext cx="2700478" cy="2629343"/>
            <a:chOff x="3388239" y="2822770"/>
            <a:chExt cx="2300545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3DBAA-41C0-0512-C34E-701A5C4EC677}"/>
              </a:ext>
            </a:extLst>
          </p:cNvPr>
          <p:cNvSpPr txBox="1"/>
          <p:nvPr/>
        </p:nvSpPr>
        <p:spPr>
          <a:xfrm>
            <a:off x="2160602" y="2532238"/>
            <a:ext cx="5949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= </a:t>
            </a:r>
            <a:r>
              <a:rPr lang="ko-KR" altLang="en-US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</a:t>
            </a:r>
          </a:p>
        </p:txBody>
      </p:sp>
    </p:spTree>
    <p:extLst>
      <p:ext uri="{BB962C8B-B14F-4D97-AF65-F5344CB8AC3E}">
        <p14:creationId xmlns:p14="http://schemas.microsoft.com/office/powerpoint/2010/main" val="272075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왜 망 분리인가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560444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2182D-45C8-2A85-57B0-6A8EB4EE0B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여러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개의</a:t>
            </a:r>
            <a:r>
              <a:rPr lang="ko-KR" altLang="en-US" sz="2400" dirty="0"/>
              <a:t> </a:t>
            </a:r>
            <a:r>
              <a:rPr lang="en-US" altLang="ko-KR" sz="2400" dirty="0"/>
              <a:t>VPC</a:t>
            </a:r>
            <a:r>
              <a:rPr lang="ko-KR" altLang="en-US" sz="2400" dirty="0"/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4A766-4992-ADAF-63BB-B3226FB28D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468" y="2596326"/>
            <a:ext cx="3232402" cy="32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EDCDF5-B589-7B59-BEFB-6EB3D676C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23" y="1861662"/>
            <a:ext cx="1941247" cy="19222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340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5319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382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규제 맞춘</a:t>
            </a:r>
            <a:endParaRPr lang="en-US" altLang="ko-KR" sz="4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침입해 삭제 및 수정 예방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2861836" y="1221377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098864" y="2001951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283996" y="2837306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가능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31D321-33D4-1232-3127-68FC2F2100EC}"/>
              </a:ext>
            </a:extLst>
          </p:cNvPr>
          <p:cNvSpPr txBox="1"/>
          <p:nvPr/>
        </p:nvSpPr>
        <p:spPr>
          <a:xfrm>
            <a:off x="3515556" y="3623280"/>
            <a:ext cx="768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다양한 데이터베이스 선택 가능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(RDS, Aura, </a:t>
            </a:r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Ocacle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412900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CloudWach</a:t>
            </a:r>
            <a:endParaRPr lang="en-US" altLang="ko-KR" dirty="0"/>
          </a:p>
          <a:p>
            <a:r>
              <a:rPr lang="en-US" altLang="ko-KR" dirty="0"/>
              <a:t>CloudTrail</a:t>
            </a:r>
          </a:p>
          <a:p>
            <a:r>
              <a:rPr lang="en-US" altLang="ko-KR" dirty="0"/>
              <a:t>KMS</a:t>
            </a:r>
          </a:p>
          <a:p>
            <a:r>
              <a:rPr lang="en-US" altLang="ko-KR" dirty="0"/>
              <a:t>IAM</a:t>
            </a:r>
          </a:p>
          <a:p>
            <a:r>
              <a:rPr lang="en-US" altLang="ko-KR" dirty="0"/>
              <a:t>Route53</a:t>
            </a:r>
          </a:p>
          <a:p>
            <a:r>
              <a:rPr lang="en-US" altLang="ko-KR" dirty="0"/>
              <a:t>WAF</a:t>
            </a:r>
          </a:p>
          <a:p>
            <a:r>
              <a:rPr lang="en-US" altLang="ko-KR" dirty="0"/>
              <a:t>ACM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466591" y="1622642"/>
            <a:ext cx="449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3Teir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27" y="862111"/>
            <a:ext cx="6858702" cy="59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Raed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698759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870635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289715" y="6509210"/>
            <a:ext cx="955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49038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방법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외부</a:t>
            </a:r>
            <a:r>
              <a:rPr lang="en-US" altLang="ko-KR" sz="4000" dirty="0"/>
              <a:t> </a:t>
            </a:r>
            <a:r>
              <a:rPr lang="ko-KR" altLang="en-US" sz="4000" dirty="0"/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36F06-333A-2B24-D4DC-737E61252AB9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3047FF-EFA9-AD05-E3BD-985838DECB2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8082F-7B5D-44D5-C875-CF44C2A844E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5115642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579571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7A852C-270A-8B01-A086-D3654CCB2D9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5E9E8-856B-8EB4-D4B1-3CD9F63AA84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023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126" y="3240472"/>
            <a:ext cx="5187983" cy="3345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85CB76-1F59-AF81-9813-03BEAF4B467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1C0B6D-8F4B-D82E-DA46-307192A715B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33A70-2D61-23C0-C5A4-DFE4868BBE60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5021052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CA1C99-1DF2-07EC-DC04-257603337DA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BE820F-4633-24B4-B5E2-B849F68A280B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9014602-A6B8-8ACA-F450-E104AD295575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878109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중앙관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5260133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250E5-E171-0B76-9A85-B77961738E06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BCFF9-2188-2E43-F2A6-76086351614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9DA65-CC69-A563-A70C-A7FF64DF922F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0BC2BE-4484-3CE5-9E0E-F6F0591864D2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5040945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E144BB-A69C-BD65-088C-0644617FFE2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68093-CC3E-DAC4-485D-7D39E96A32B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3658EB-21AC-0B5C-2298-1FF97EBB2901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239367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863907" y="351697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17BA92-D482-85EB-2FCC-5C893B9CE3C9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17BA92-D482-85EB-2FCC-5C893B9CE3C9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3F8BF6-A0D5-A5E5-66EE-79FEF349303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BFA230-6CCC-77DB-3847-DE7BE8E90F5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458533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957612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455092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86757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8A9FF9-F7E4-B0D2-C8F6-CC627132C5EF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38A9FF9-F7E4-B0D2-C8F6-CC627132C5EF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38A9FF9-F7E4-B0D2-C8F6-CC627132C5EF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7A6D65-ACFD-8A2E-05D3-F5772117056A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16917-6C06-12C0-9FF9-B54C33063D1C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789859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142121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8F55E2-7CBA-3534-9DBF-97AFC24BF8F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8F55E2-7CBA-3534-9DBF-97AFC24BF8F7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CC2C487-EE12-BC7D-D20A-596B76F0D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05" y="1053295"/>
            <a:ext cx="6154555" cy="4627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058902-7E3C-E35E-7171-452E5CA99222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5148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4768</TotalTime>
  <Words>3442</Words>
  <Application>Microsoft Office PowerPoint</Application>
  <PresentationFormat>와이드스크린</PresentationFormat>
  <Paragraphs>1051</Paragraphs>
  <Slides>117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30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121</cp:revision>
  <dcterms:created xsi:type="dcterms:W3CDTF">2024-05-23T11:23:58Z</dcterms:created>
  <dcterms:modified xsi:type="dcterms:W3CDTF">2024-06-17T04:07:38Z</dcterms:modified>
</cp:coreProperties>
</file>